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0A6FB-2BDC-4687-92BD-97D524C3DC71}" type="datetimeFigureOut">
              <a:rPr lang="en-US" smtClean="0"/>
              <a:t>7/2/2007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E4C9C-6E77-4D10-BF2B-AA17CE9892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Programmable</a:t>
            </a:r>
            <a:r>
              <a:rPr lang="en-US" baseline="0" dirty="0" smtClean="0"/>
              <a:t> Wireless Control Panel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E4C9C-6E77-4D10-BF2B-AA17CE98922A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Completed Wiring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E4C9C-6E77-4D10-BF2B-AA17CE98922A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Abbott</a:t>
            </a:r>
            <a:r>
              <a:rPr lang="en-US" baseline="0" dirty="0" smtClean="0"/>
              <a:t> Laboratories Training 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E4C9C-6E77-4D10-BF2B-AA17CE98922A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Motorola</a:t>
            </a:r>
            <a:r>
              <a:rPr lang="en-US" baseline="0" dirty="0" smtClean="0"/>
              <a:t> Usability Laboratory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E4C9C-6E77-4D10-BF2B-AA17CE98922A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Motorola</a:t>
            </a:r>
            <a:r>
              <a:rPr lang="en-US" baseline="0" dirty="0" smtClean="0"/>
              <a:t> Meeting Room for Videoconferencing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E4C9C-6E77-4D10-BF2B-AA17CE98922A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Moore</a:t>
            </a:r>
            <a:r>
              <a:rPr lang="en-US" baseline="0" dirty="0" smtClean="0"/>
              <a:t> Business Forms Corporate Presentation Facility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E4C9C-6E77-4D10-BF2B-AA17CE98922A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Santa Fe Railroad</a:t>
            </a:r>
            <a:r>
              <a:rPr lang="en-US" baseline="0" dirty="0" smtClean="0"/>
              <a:t> Teleconferencing Room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E4C9C-6E77-4D10-BF2B-AA17CE98922A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57 Equipment</a:t>
            </a:r>
            <a:r>
              <a:rPr lang="en-US" baseline="0" dirty="0" smtClean="0"/>
              <a:t> Racks for McCormick Place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E4C9C-6E77-4D10-BF2B-AA17CE98922A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Fabrication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E4C9C-6E77-4D10-BF2B-AA17CE98922A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Harnessing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E4C9C-6E77-4D10-BF2B-AA17CE98922A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B53A5-082D-4426-81C8-EA4C65F6E13A}" type="datetimeFigureOut">
              <a:rPr lang="en-US" smtClean="0"/>
              <a:t>7/2/2007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4CAAA-64CA-4B30-AA12-F956FCC510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B53A5-082D-4426-81C8-EA4C65F6E13A}" type="datetimeFigureOut">
              <a:rPr lang="en-US" smtClean="0"/>
              <a:t>7/2/2007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4CAAA-64CA-4B30-AA12-F956FCC510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B53A5-082D-4426-81C8-EA4C65F6E13A}" type="datetimeFigureOut">
              <a:rPr lang="en-US" smtClean="0"/>
              <a:t>7/2/2007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4CAAA-64CA-4B30-AA12-F956FCC510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B53A5-082D-4426-81C8-EA4C65F6E13A}" type="datetimeFigureOut">
              <a:rPr lang="en-US" smtClean="0"/>
              <a:t>7/2/2007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4CAAA-64CA-4B30-AA12-F956FCC510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B53A5-082D-4426-81C8-EA4C65F6E13A}" type="datetimeFigureOut">
              <a:rPr lang="en-US" smtClean="0"/>
              <a:t>7/2/2007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4CAAA-64CA-4B30-AA12-F956FCC510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B53A5-082D-4426-81C8-EA4C65F6E13A}" type="datetimeFigureOut">
              <a:rPr lang="en-US" smtClean="0"/>
              <a:t>7/2/2007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4CAAA-64CA-4B30-AA12-F956FCC510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B53A5-082D-4426-81C8-EA4C65F6E13A}" type="datetimeFigureOut">
              <a:rPr lang="en-US" smtClean="0"/>
              <a:t>7/2/2007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4CAAA-64CA-4B30-AA12-F956FCC510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B53A5-082D-4426-81C8-EA4C65F6E13A}" type="datetimeFigureOut">
              <a:rPr lang="en-US" smtClean="0"/>
              <a:t>7/2/2007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4CAAA-64CA-4B30-AA12-F956FCC510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B53A5-082D-4426-81C8-EA4C65F6E13A}" type="datetimeFigureOut">
              <a:rPr lang="en-US" smtClean="0"/>
              <a:t>7/2/2007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4CAAA-64CA-4B30-AA12-F956FCC510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B53A5-082D-4426-81C8-EA4C65F6E13A}" type="datetimeFigureOut">
              <a:rPr lang="en-US" smtClean="0"/>
              <a:t>7/2/2007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4CAAA-64CA-4B30-AA12-F956FCC510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B53A5-082D-4426-81C8-EA4C65F6E13A}" type="datetimeFigureOut">
              <a:rPr lang="en-US" smtClean="0"/>
              <a:t>7/2/2007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4CAAA-64CA-4B30-AA12-F956FCC510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B53A5-082D-4426-81C8-EA4C65F6E13A}" type="datetimeFigureOut">
              <a:rPr lang="en-US" smtClean="0"/>
              <a:t>7/2/2007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4CAAA-64CA-4B30-AA12-F956FCC5105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Photo Album</a:t>
            </a:r>
            <a:br>
              <a:rPr lang="en-US" dirty="0" smtClean="0"/>
            </a:br>
            <a:r>
              <a:rPr lang="en-US" dirty="0" smtClean="0"/>
              <a:t>Completed Projects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PatrickMcAllister</a:t>
            </a:r>
            <a:br>
              <a:rPr lang="en-US" dirty="0" smtClean="0"/>
            </a:br>
            <a:r>
              <a:rPr lang="en-US" dirty="0" smtClean="0"/>
              <a:t>President, Corporate Engineering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GIF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GIF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2840038" y="0"/>
            <a:ext cx="34639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sm.GIF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184400" y="0"/>
            <a:ext cx="47736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GIF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217488"/>
            <a:ext cx="9144000" cy="6421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GIF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27000"/>
            <a:ext cx="9144000" cy="660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GIF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bbott - CMED Crestron Panel.gif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aining Room.gif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torola Usability Lab 3.gif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bbott - CMED Projection.gif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GIF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0" y="258763"/>
            <a:ext cx="9144000" cy="634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GIF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0" y="127000"/>
            <a:ext cx="9144000" cy="660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GIF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0" y="187325"/>
            <a:ext cx="9144000" cy="6481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GIF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2114550" y="0"/>
            <a:ext cx="49149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53</Words>
  <Application>Microsoft Office PowerPoint</Application>
  <PresentationFormat>On-screen Show (4:3)</PresentationFormat>
  <Paragraphs>22</Paragraphs>
  <Slides>15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Photo Album Completed Projects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 Completed Projects</dc:title>
  <dc:creator>PatrickMcAllister</dc:creator>
  <cp:lastModifiedBy>PatrickMcAllister</cp:lastModifiedBy>
  <cp:revision>1</cp:revision>
  <dcterms:created xsi:type="dcterms:W3CDTF">2007-07-02T15:02:33Z</dcterms:created>
  <dcterms:modified xsi:type="dcterms:W3CDTF">2007-07-02T17:05:13Z</dcterms:modified>
</cp:coreProperties>
</file>